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egu Bold" charset="0"/>
      <p:regular r:id="rId16"/>
      <p:bold r:id="rId17"/>
    </p:embeddedFont>
    <p:embeddedFont>
      <p:font typeface="Marykat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5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58739B8E-51BF-732B-81FE-6C3C0D0BAB1C}"/>
    <pc:docChg chg="modSld">
      <pc:chgData name="Guest User" userId="S::urn:spo:anon#c21937faaf700f7f0357fba761bb4af3457b14c0eab0b4cf74489e6d7bae9a5c::" providerId="AD" clId="Web-{58739B8E-51BF-732B-81FE-6C3C0D0BAB1C}" dt="2023-06-24T11:55:44.064" v="19" actId="20577"/>
      <pc:docMkLst>
        <pc:docMk/>
      </pc:docMkLst>
      <pc:sldChg chg="modSp">
        <pc:chgData name="Guest User" userId="S::urn:spo:anon#c21937faaf700f7f0357fba761bb4af3457b14c0eab0b4cf74489e6d7bae9a5c::" providerId="AD" clId="Web-{58739B8E-51BF-732B-81FE-6C3C0D0BAB1C}" dt="2023-06-24T11:53:24.796" v="6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58739B8E-51BF-732B-81FE-6C3C0D0BAB1C}" dt="2023-06-24T11:53:13.280" v="4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58739B8E-51BF-732B-81FE-6C3C0D0BAB1C}" dt="2023-06-24T11:53:24.796" v="6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58739B8E-51BF-732B-81FE-6C3C0D0BAB1C}" dt="2023-06-24T11:54:42.078" v="13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58739B8E-51BF-732B-81FE-6C3C0D0BAB1C}" dt="2023-06-24T11:54:42.078" v="13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58739B8E-51BF-732B-81FE-6C3C0D0BAB1C}" dt="2023-06-24T11:55:44.064" v="19" actId="20577"/>
        <pc:sldMkLst>
          <pc:docMk/>
          <pc:sldMk cId="0" sldId="263"/>
        </pc:sldMkLst>
        <pc:spChg chg="mod">
          <ac:chgData name="Guest User" userId="S::urn:spo:anon#c21937faaf700f7f0357fba761bb4af3457b14c0eab0b4cf74489e6d7bae9a5c::" providerId="AD" clId="Web-{58739B8E-51BF-732B-81FE-6C3C0D0BAB1C}" dt="2023-06-24T11:55:44.064" v="19" actId="20577"/>
          <ac:spMkLst>
            <pc:docMk/>
            <pc:sldMk cId="0" sldId="263"/>
            <ac:spMk id="5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3427A8D9-AA44-47D8-BAF2-520B83755805}"/>
    <pc:docChg chg="modSld">
      <pc:chgData name="Madihah Rehana binti Ku Othman" userId="8d6abce4-d1a6-4791-9622-abfbb7da5af2" providerId="ADAL" clId="{3427A8D9-AA44-47D8-BAF2-520B83755805}" dt="2023-07-12T03:30:28.546" v="13" actId="20577"/>
      <pc:docMkLst>
        <pc:docMk/>
      </pc:docMkLst>
      <pc:sldChg chg="modSp">
        <pc:chgData name="Madihah Rehana binti Ku Othman" userId="8d6abce4-d1a6-4791-9622-abfbb7da5af2" providerId="ADAL" clId="{3427A8D9-AA44-47D8-BAF2-520B83755805}" dt="2023-07-12T03:29:52.654" v="8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3427A8D9-AA44-47D8-BAF2-520B83755805}" dt="2023-07-12T03:29:52.654" v="8" actId="20577"/>
          <ac:spMkLst>
            <pc:docMk/>
            <pc:sldMk cId="0" sldId="256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27A8D9-AA44-47D8-BAF2-520B83755805}" dt="2023-07-12T03:30:07.513" v="10" actId="1076"/>
        <pc:sldMkLst>
          <pc:docMk/>
          <pc:sldMk cId="0" sldId="257"/>
        </pc:sldMkLst>
        <pc:spChg chg="mod">
          <ac:chgData name="Madihah Rehana binti Ku Othman" userId="8d6abce4-d1a6-4791-9622-abfbb7da5af2" providerId="ADAL" clId="{3427A8D9-AA44-47D8-BAF2-520B83755805}" dt="2023-07-12T03:30:07.513" v="10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dihah Rehana binti Ku Othman" userId="8d6abce4-d1a6-4791-9622-abfbb7da5af2" providerId="ADAL" clId="{3427A8D9-AA44-47D8-BAF2-520B83755805}" dt="2023-07-12T03:30:01.707" v="9" actId="1076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27A8D9-AA44-47D8-BAF2-520B83755805}" dt="2023-07-12T03:30:15.858" v="11" actId="20577"/>
        <pc:sldMkLst>
          <pc:docMk/>
          <pc:sldMk cId="0" sldId="260"/>
        </pc:sldMkLst>
        <pc:spChg chg="mod">
          <ac:chgData name="Madihah Rehana binti Ku Othman" userId="8d6abce4-d1a6-4791-9622-abfbb7da5af2" providerId="ADAL" clId="{3427A8D9-AA44-47D8-BAF2-520B83755805}" dt="2023-07-12T03:30:15.858" v="11" actId="20577"/>
          <ac:spMkLst>
            <pc:docMk/>
            <pc:sldMk cId="0" sldId="260"/>
            <ac:spMk id="8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27A8D9-AA44-47D8-BAF2-520B83755805}" dt="2023-07-12T03:30:23.343" v="12" actId="20577"/>
        <pc:sldMkLst>
          <pc:docMk/>
          <pc:sldMk cId="0" sldId="263"/>
        </pc:sldMkLst>
        <pc:spChg chg="mod">
          <ac:chgData name="Madihah Rehana binti Ku Othman" userId="8d6abce4-d1a6-4791-9622-abfbb7da5af2" providerId="ADAL" clId="{3427A8D9-AA44-47D8-BAF2-520B83755805}" dt="2023-07-12T03:30:23.343" v="12" actId="20577"/>
          <ac:spMkLst>
            <pc:docMk/>
            <pc:sldMk cId="0" sldId="263"/>
            <ac:spMk id="7" creationId="{00000000-0000-0000-0000-000000000000}"/>
          </ac:spMkLst>
        </pc:spChg>
      </pc:sldChg>
      <pc:sldChg chg="modSp">
        <pc:chgData name="Madihah Rehana binti Ku Othman" userId="8d6abce4-d1a6-4791-9622-abfbb7da5af2" providerId="ADAL" clId="{3427A8D9-AA44-47D8-BAF2-520B83755805}" dt="2023-07-12T03:30:28.546" v="13" actId="20577"/>
        <pc:sldMkLst>
          <pc:docMk/>
          <pc:sldMk cId="0" sldId="265"/>
        </pc:sldMkLst>
        <pc:spChg chg="mod">
          <ac:chgData name="Madihah Rehana binti Ku Othman" userId="8d6abce4-d1a6-4791-9622-abfbb7da5af2" providerId="ADAL" clId="{3427A8D9-AA44-47D8-BAF2-520B83755805}" dt="2023-07-12T03:30:28.546" v="13" actId="20577"/>
          <ac:spMkLst>
            <pc:docMk/>
            <pc:sldMk cId="0" sldId="265"/>
            <ac:spMk id="13" creationId="{00000000-0000-0000-0000-000000000000}"/>
          </ac:spMkLst>
        </pc:spChg>
      </pc:sldChg>
    </pc:docChg>
  </pc:docChgLst>
  <pc:docChgLst>
    <pc:chgData clId="Web-{58739B8E-51BF-732B-81FE-6C3C0D0BAB1C}"/>
    <pc:docChg chg="modSld">
      <pc:chgData name="" userId="" providerId="" clId="Web-{58739B8E-51BF-732B-81FE-6C3C0D0BAB1C}" dt="2023-06-24T11:52:50.654" v="1" actId="20577"/>
      <pc:docMkLst>
        <pc:docMk/>
      </pc:docMkLst>
      <pc:sldChg chg="modSp">
        <pc:chgData name="" userId="" providerId="" clId="Web-{58739B8E-51BF-732B-81FE-6C3C0D0BAB1C}" dt="2023-06-24T11:52:50.654" v="1" actId="20577"/>
        <pc:sldMkLst>
          <pc:docMk/>
          <pc:sldMk cId="0" sldId="257"/>
        </pc:sldMkLst>
        <pc:spChg chg="mod">
          <ac:chgData name="" userId="" providerId="" clId="Web-{58739B8E-51BF-732B-81FE-6C3C0D0BAB1C}" dt="2023-06-24T11:52:50.654" v="1" actId="20577"/>
          <ac:spMkLst>
            <pc:docMk/>
            <pc:sldMk cId="0" sldId="257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3.svg"/><Relationship Id="rId3" Type="http://schemas.openxmlformats.org/officeDocument/2006/relationships/image" Target="../media/image79.svg"/><Relationship Id="rId7" Type="http://schemas.openxmlformats.org/officeDocument/2006/relationships/image" Target="../media/image41.svg"/><Relationship Id="rId12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23.svg"/><Relationship Id="rId5" Type="http://schemas.openxmlformats.org/officeDocument/2006/relationships/image" Target="../media/image81.svg"/><Relationship Id="rId15" Type="http://schemas.openxmlformats.org/officeDocument/2006/relationships/image" Target="../media/image85.svg"/><Relationship Id="rId10" Type="http://schemas.openxmlformats.org/officeDocument/2006/relationships/image" Target="../media/image22.png"/><Relationship Id="rId4" Type="http://schemas.openxmlformats.org/officeDocument/2006/relationships/image" Target="../media/image80.png"/><Relationship Id="rId9" Type="http://schemas.openxmlformats.org/officeDocument/2006/relationships/image" Target="../media/image19.sv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16.svg"/><Relationship Id="rId10" Type="http://schemas.openxmlformats.org/officeDocument/2006/relationships/image" Target="../media/image19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1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16.svg"/><Relationship Id="rId7" Type="http://schemas.openxmlformats.org/officeDocument/2006/relationships/image" Target="../media/image41.svg"/><Relationship Id="rId12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11.png"/><Relationship Id="rId5" Type="http://schemas.openxmlformats.org/officeDocument/2006/relationships/image" Target="../media/image39.svg"/><Relationship Id="rId10" Type="http://schemas.openxmlformats.org/officeDocument/2006/relationships/image" Target="../media/image44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svg"/><Relationship Id="rId7" Type="http://schemas.openxmlformats.org/officeDocument/2006/relationships/image" Target="../media/image4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0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6.sv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10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44.sv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svg"/><Relationship Id="rId7" Type="http://schemas.openxmlformats.org/officeDocument/2006/relationships/image" Target="../media/image6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1.svg"/><Relationship Id="rId10" Type="http://schemas.openxmlformats.org/officeDocument/2006/relationships/image" Target="../media/image71.gif"/><Relationship Id="rId4" Type="http://schemas.openxmlformats.org/officeDocument/2006/relationships/image" Target="../media/image40.pn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633180" y="4949453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0" y="0"/>
                </a:lnTo>
                <a:lnTo>
                  <a:pt x="17021640" y="19263174"/>
                </a:lnTo>
                <a:lnTo>
                  <a:pt x="0" y="1926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687393" y="616730"/>
            <a:ext cx="8514020" cy="8769121"/>
          </a:xfrm>
          <a:custGeom>
            <a:avLst/>
            <a:gdLst/>
            <a:ahLst/>
            <a:cxnLst/>
            <a:rect l="l" t="t" r="r" b="b"/>
            <a:pathLst>
              <a:path w="8514020" h="8769121">
                <a:moveTo>
                  <a:pt x="0" y="0"/>
                </a:moveTo>
                <a:lnTo>
                  <a:pt x="8514019" y="0"/>
                </a:lnTo>
                <a:lnTo>
                  <a:pt x="8514019" y="8769121"/>
                </a:lnTo>
                <a:lnTo>
                  <a:pt x="0" y="8769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32657">
            <a:off x="2910538" y="5505642"/>
            <a:ext cx="2986878" cy="3300418"/>
          </a:xfrm>
          <a:custGeom>
            <a:avLst/>
            <a:gdLst/>
            <a:ahLst/>
            <a:cxnLst/>
            <a:rect l="l" t="t" r="r" b="b"/>
            <a:pathLst>
              <a:path w="2986878" h="3300418">
                <a:moveTo>
                  <a:pt x="0" y="0"/>
                </a:moveTo>
                <a:lnTo>
                  <a:pt x="2986878" y="0"/>
                </a:lnTo>
                <a:lnTo>
                  <a:pt x="2986878" y="3300418"/>
                </a:lnTo>
                <a:lnTo>
                  <a:pt x="0" y="330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22169">
            <a:off x="12240150" y="5645161"/>
            <a:ext cx="2986878" cy="3300418"/>
          </a:xfrm>
          <a:custGeom>
            <a:avLst/>
            <a:gdLst/>
            <a:ahLst/>
            <a:cxnLst/>
            <a:rect l="l" t="t" r="r" b="b"/>
            <a:pathLst>
              <a:path w="2986878" h="3300418">
                <a:moveTo>
                  <a:pt x="0" y="0"/>
                </a:moveTo>
                <a:lnTo>
                  <a:pt x="2986877" y="0"/>
                </a:lnTo>
                <a:lnTo>
                  <a:pt x="2986877" y="3300417"/>
                </a:lnTo>
                <a:lnTo>
                  <a:pt x="0" y="3300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020">
            <a:off x="7483695" y="6355037"/>
            <a:ext cx="3320611" cy="705216"/>
          </a:xfrm>
          <a:custGeom>
            <a:avLst/>
            <a:gdLst/>
            <a:ahLst/>
            <a:cxnLst/>
            <a:rect l="l" t="t" r="r" b="b"/>
            <a:pathLst>
              <a:path w="3320611" h="705216">
                <a:moveTo>
                  <a:pt x="0" y="0"/>
                </a:moveTo>
                <a:lnTo>
                  <a:pt x="3320610" y="0"/>
                </a:lnTo>
                <a:lnTo>
                  <a:pt x="3320610" y="705216"/>
                </a:lnTo>
                <a:lnTo>
                  <a:pt x="0" y="705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4180"/>
            </a:stretch>
          </a:blipFill>
        </p:spPr>
      </p:sp>
      <p:sp>
        <p:nvSpPr>
          <p:cNvPr id="7" name="Freeform 7"/>
          <p:cNvSpPr/>
          <p:nvPr/>
        </p:nvSpPr>
        <p:spPr>
          <a:xfrm rot="-427800">
            <a:off x="131750" y="-878299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0" y="0"/>
                </a:moveTo>
                <a:lnTo>
                  <a:pt x="3828804" y="0"/>
                </a:lnTo>
                <a:lnTo>
                  <a:pt x="3828804" y="3355425"/>
                </a:lnTo>
                <a:lnTo>
                  <a:pt x="0" y="3355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5100" flipH="1">
            <a:off x="14612465" y="-484185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3828805" y="0"/>
                </a:moveTo>
                <a:lnTo>
                  <a:pt x="0" y="0"/>
                </a:lnTo>
                <a:lnTo>
                  <a:pt x="0" y="3355425"/>
                </a:lnTo>
                <a:lnTo>
                  <a:pt x="3828805" y="3355425"/>
                </a:lnTo>
                <a:lnTo>
                  <a:pt x="382880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381683" y="7368367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26087" y="7445598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16752" y="3466802"/>
            <a:ext cx="7788502" cy="284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9"/>
              </a:lnSpc>
            </a:pPr>
            <a:r>
              <a:rPr lang="en-US" sz="11899">
                <a:solidFill>
                  <a:srgbClr val="FCD36A"/>
                </a:solidFill>
                <a:latin typeface="Marykate"/>
              </a:rPr>
              <a:t>ENGLISH </a:t>
            </a:r>
          </a:p>
          <a:p>
            <a:pPr algn="ctr">
              <a:lnSpc>
                <a:spcPts val="10709"/>
              </a:lnSpc>
            </a:pPr>
            <a:r>
              <a:rPr lang="en-US" sz="11899">
                <a:solidFill>
                  <a:srgbClr val="FCD36A"/>
                </a:solidFill>
                <a:latin typeface="Marykate"/>
              </a:rPr>
              <a:t>YEAR 5</a:t>
            </a:r>
          </a:p>
        </p:txBody>
      </p:sp>
      <p:sp>
        <p:nvSpPr>
          <p:cNvPr id="12" name="Freeform 12"/>
          <p:cNvSpPr/>
          <p:nvPr/>
        </p:nvSpPr>
        <p:spPr>
          <a:xfrm rot="1207299">
            <a:off x="-2375260" y="2937864"/>
            <a:ext cx="5216297" cy="3487171"/>
          </a:xfrm>
          <a:custGeom>
            <a:avLst/>
            <a:gdLst/>
            <a:ahLst/>
            <a:cxnLst/>
            <a:rect l="l" t="t" r="r" b="b"/>
            <a:pathLst>
              <a:path w="5216297" h="3487171">
                <a:moveTo>
                  <a:pt x="0" y="0"/>
                </a:moveTo>
                <a:lnTo>
                  <a:pt x="5216297" y="0"/>
                </a:lnTo>
                <a:lnTo>
                  <a:pt x="5216297" y="3487171"/>
                </a:lnTo>
                <a:lnTo>
                  <a:pt x="0" y="34871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5791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44185" y="7038194"/>
            <a:ext cx="5799629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dirty="0">
                <a:solidFill>
                  <a:srgbClr val="FAF4E3"/>
                </a:solidFill>
                <a:latin typeface="Gaegu Bold"/>
              </a:rPr>
              <a:t>Unit 2-DAYS</a:t>
            </a:r>
          </a:p>
        </p:txBody>
      </p:sp>
      <p:sp>
        <p:nvSpPr>
          <p:cNvPr id="14" name="Freeform 14"/>
          <p:cNvSpPr/>
          <p:nvPr/>
        </p:nvSpPr>
        <p:spPr>
          <a:xfrm rot="-566065" flipH="1">
            <a:off x="15332661" y="3234063"/>
            <a:ext cx="5216297" cy="3487171"/>
          </a:xfrm>
          <a:custGeom>
            <a:avLst/>
            <a:gdLst/>
            <a:ahLst/>
            <a:cxnLst/>
            <a:rect l="l" t="t" r="r" b="b"/>
            <a:pathLst>
              <a:path w="5216297" h="3487171">
                <a:moveTo>
                  <a:pt x="5216297" y="0"/>
                </a:moveTo>
                <a:lnTo>
                  <a:pt x="0" y="0"/>
                </a:lnTo>
                <a:lnTo>
                  <a:pt x="0" y="3487171"/>
                </a:lnTo>
                <a:lnTo>
                  <a:pt x="5216297" y="3487171"/>
                </a:lnTo>
                <a:lnTo>
                  <a:pt x="521629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5791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809219" y="6285436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0" y="0"/>
                </a:lnTo>
                <a:lnTo>
                  <a:pt x="17021640" y="19263173"/>
                </a:lnTo>
                <a:lnTo>
                  <a:pt x="0" y="1926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68620" y="2974768"/>
            <a:ext cx="10550761" cy="6034467"/>
          </a:xfrm>
          <a:custGeom>
            <a:avLst/>
            <a:gdLst/>
            <a:ahLst/>
            <a:cxnLst/>
            <a:rect l="l" t="t" r="r" b="b"/>
            <a:pathLst>
              <a:path w="10550761" h="6034467">
                <a:moveTo>
                  <a:pt x="0" y="0"/>
                </a:moveTo>
                <a:lnTo>
                  <a:pt x="10550760" y="0"/>
                </a:lnTo>
                <a:lnTo>
                  <a:pt x="10550760" y="6034467"/>
                </a:lnTo>
                <a:lnTo>
                  <a:pt x="0" y="6034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5955245" y="2974768"/>
            <a:ext cx="6377511" cy="417437"/>
          </a:xfrm>
          <a:custGeom>
            <a:avLst/>
            <a:gdLst/>
            <a:ahLst/>
            <a:cxnLst/>
            <a:rect l="l" t="t" r="r" b="b"/>
            <a:pathLst>
              <a:path w="6377511" h="417437">
                <a:moveTo>
                  <a:pt x="0" y="417437"/>
                </a:moveTo>
                <a:lnTo>
                  <a:pt x="6377510" y="417437"/>
                </a:lnTo>
                <a:lnTo>
                  <a:pt x="6377510" y="0"/>
                </a:lnTo>
                <a:lnTo>
                  <a:pt x="0" y="0"/>
                </a:lnTo>
                <a:lnTo>
                  <a:pt x="0" y="41743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8241">
            <a:off x="7605173" y="7333943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2" y="0"/>
                </a:lnTo>
                <a:lnTo>
                  <a:pt x="3429732" y="385711"/>
                </a:lnTo>
                <a:lnTo>
                  <a:pt x="0" y="385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3287"/>
            </a:stretch>
          </a:blipFill>
        </p:spPr>
      </p:sp>
      <p:sp>
        <p:nvSpPr>
          <p:cNvPr id="6" name="Freeform 6"/>
          <p:cNvSpPr/>
          <p:nvPr/>
        </p:nvSpPr>
        <p:spPr>
          <a:xfrm rot="-832657">
            <a:off x="2358054" y="5977417"/>
            <a:ext cx="2714233" cy="2999153"/>
          </a:xfrm>
          <a:custGeom>
            <a:avLst/>
            <a:gdLst/>
            <a:ahLst/>
            <a:cxnLst/>
            <a:rect l="l" t="t" r="r" b="b"/>
            <a:pathLst>
              <a:path w="2714233" h="2999153">
                <a:moveTo>
                  <a:pt x="0" y="0"/>
                </a:moveTo>
                <a:lnTo>
                  <a:pt x="2714233" y="0"/>
                </a:lnTo>
                <a:lnTo>
                  <a:pt x="2714233" y="2999152"/>
                </a:lnTo>
                <a:lnTo>
                  <a:pt x="0" y="2999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546">
            <a:off x="13229200" y="6027222"/>
            <a:ext cx="2714233" cy="2999153"/>
          </a:xfrm>
          <a:custGeom>
            <a:avLst/>
            <a:gdLst/>
            <a:ahLst/>
            <a:cxnLst/>
            <a:rect l="l" t="t" r="r" b="b"/>
            <a:pathLst>
              <a:path w="2714233" h="2999153">
                <a:moveTo>
                  <a:pt x="0" y="0"/>
                </a:moveTo>
                <a:lnTo>
                  <a:pt x="2714233" y="0"/>
                </a:lnTo>
                <a:lnTo>
                  <a:pt x="2714233" y="2999153"/>
                </a:lnTo>
                <a:lnTo>
                  <a:pt x="0" y="299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8288" y="4633371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7" y="0"/>
                </a:lnTo>
                <a:lnTo>
                  <a:pt x="1036537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18343">
            <a:off x="3546798" y="2631403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6" y="0"/>
                </a:lnTo>
                <a:lnTo>
                  <a:pt x="1036536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418343">
            <a:off x="13733241" y="2782972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6" y="0"/>
                </a:lnTo>
                <a:lnTo>
                  <a:pt x="1036536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82455" y="4591417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7" y="0"/>
                </a:lnTo>
                <a:lnTo>
                  <a:pt x="1036537" y="1104166"/>
                </a:lnTo>
                <a:lnTo>
                  <a:pt x="0" y="11041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100000" flipH="1" flipV="1">
            <a:off x="-3414113" y="-2493048"/>
            <a:ext cx="6082203" cy="5914942"/>
          </a:xfrm>
          <a:custGeom>
            <a:avLst/>
            <a:gdLst/>
            <a:ahLst/>
            <a:cxnLst/>
            <a:rect l="l" t="t" r="r" b="b"/>
            <a:pathLst>
              <a:path w="6082203" h="5914942">
                <a:moveTo>
                  <a:pt x="6082203" y="5914942"/>
                </a:moveTo>
                <a:lnTo>
                  <a:pt x="0" y="5914942"/>
                </a:lnTo>
                <a:lnTo>
                  <a:pt x="0" y="0"/>
                </a:lnTo>
                <a:lnTo>
                  <a:pt x="6082203" y="0"/>
                </a:lnTo>
                <a:lnTo>
                  <a:pt x="6082203" y="591494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660791" y="4446195"/>
            <a:ext cx="896641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7"/>
              </a:lnSpc>
            </a:pPr>
            <a:r>
              <a:rPr lang="en-US" sz="13997" dirty="0">
                <a:solidFill>
                  <a:srgbClr val="14163C"/>
                </a:solidFill>
                <a:latin typeface="Marykate"/>
              </a:rPr>
              <a:t>Thank you!</a:t>
            </a:r>
          </a:p>
        </p:txBody>
      </p:sp>
      <p:sp>
        <p:nvSpPr>
          <p:cNvPr id="14" name="Freeform 14"/>
          <p:cNvSpPr/>
          <p:nvPr/>
        </p:nvSpPr>
        <p:spPr>
          <a:xfrm rot="3387027">
            <a:off x="15523748" y="-2493048"/>
            <a:ext cx="6082203" cy="5914942"/>
          </a:xfrm>
          <a:custGeom>
            <a:avLst/>
            <a:gdLst/>
            <a:ahLst/>
            <a:cxnLst/>
            <a:rect l="l" t="t" r="r" b="b"/>
            <a:pathLst>
              <a:path w="6082203" h="5914942">
                <a:moveTo>
                  <a:pt x="0" y="0"/>
                </a:moveTo>
                <a:lnTo>
                  <a:pt x="6082203" y="0"/>
                </a:lnTo>
                <a:lnTo>
                  <a:pt x="6082203" y="5914942"/>
                </a:lnTo>
                <a:lnTo>
                  <a:pt x="0" y="59149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-4577152" y="6908894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1" y="0"/>
                </a:lnTo>
                <a:lnTo>
                  <a:pt x="17021641" y="19263174"/>
                </a:lnTo>
                <a:lnTo>
                  <a:pt x="0" y="1926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02707">
            <a:off x="-1577998" y="3464836"/>
            <a:ext cx="5803162" cy="4729577"/>
          </a:xfrm>
          <a:custGeom>
            <a:avLst/>
            <a:gdLst/>
            <a:ahLst/>
            <a:cxnLst/>
            <a:rect l="l" t="t" r="r" b="b"/>
            <a:pathLst>
              <a:path w="5803162" h="4729577">
                <a:moveTo>
                  <a:pt x="0" y="0"/>
                </a:moveTo>
                <a:lnTo>
                  <a:pt x="5803162" y="0"/>
                </a:lnTo>
                <a:lnTo>
                  <a:pt x="5803162" y="4729576"/>
                </a:lnTo>
                <a:lnTo>
                  <a:pt x="0" y="4729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7800">
            <a:off x="193436" y="-649013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0" y="0"/>
                </a:moveTo>
                <a:lnTo>
                  <a:pt x="3828804" y="0"/>
                </a:lnTo>
                <a:lnTo>
                  <a:pt x="3828804" y="3355426"/>
                </a:lnTo>
                <a:lnTo>
                  <a:pt x="0" y="335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044" y="5468228"/>
            <a:ext cx="4100550" cy="382906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208241">
            <a:off x="9960699" y="9022683"/>
            <a:ext cx="7315200" cy="385711"/>
          </a:xfrm>
          <a:custGeom>
            <a:avLst/>
            <a:gdLst/>
            <a:ahLst/>
            <a:cxnLst/>
            <a:rect l="l" t="t" r="r" b="b"/>
            <a:pathLst>
              <a:path w="7315200" h="385711">
                <a:moveTo>
                  <a:pt x="0" y="0"/>
                </a:moveTo>
                <a:lnTo>
                  <a:pt x="7315200" y="0"/>
                </a:lnTo>
                <a:lnTo>
                  <a:pt x="7315200" y="385710"/>
                </a:lnTo>
                <a:lnTo>
                  <a:pt x="0" y="385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29853">
            <a:off x="4954438" y="1958980"/>
            <a:ext cx="1412875" cy="2701768"/>
          </a:xfrm>
          <a:custGeom>
            <a:avLst/>
            <a:gdLst/>
            <a:ahLst/>
            <a:cxnLst/>
            <a:rect l="l" t="t" r="r" b="b"/>
            <a:pathLst>
              <a:path w="1412875" h="2701768">
                <a:moveTo>
                  <a:pt x="0" y="0"/>
                </a:moveTo>
                <a:lnTo>
                  <a:pt x="1412875" y="0"/>
                </a:lnTo>
                <a:lnTo>
                  <a:pt x="1412875" y="2701769"/>
                </a:lnTo>
                <a:lnTo>
                  <a:pt x="0" y="2701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0653" t="-43452" b="-4350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13351" y="-5064"/>
            <a:ext cx="10167515" cy="310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9"/>
              </a:lnSpc>
            </a:pPr>
            <a:r>
              <a:rPr lang="en-US" sz="13350" dirty="0">
                <a:solidFill>
                  <a:srgbClr val="14163C"/>
                </a:solidFill>
                <a:latin typeface="Marykate"/>
              </a:rPr>
              <a:t>Learning Objectives</a:t>
            </a:r>
            <a:endParaRPr lang="en-US" sz="13399">
              <a:solidFill>
                <a:srgbClr val="14163C"/>
              </a:solidFill>
              <a:latin typeface="Marykat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64651" y="3098350"/>
            <a:ext cx="10451087" cy="710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88"/>
              </a:lnSpc>
            </a:pPr>
            <a:r>
              <a:rPr lang="en-US" sz="4600" dirty="0">
                <a:solidFill>
                  <a:srgbClr val="14163C"/>
                </a:solidFill>
                <a:latin typeface="Gaegu Bold"/>
              </a:rPr>
              <a:t>By the end of the lesson, pupils will be able to:</a:t>
            </a:r>
          </a:p>
          <a:p>
            <a:pPr marL="996950" lvl="1" indent="-498475">
              <a:lnSpc>
                <a:spcPts val="6188"/>
              </a:lnSpc>
              <a:buFont typeface="Arial"/>
              <a:buChar char="•"/>
            </a:pPr>
            <a:r>
              <a:rPr lang="en-US" sz="4600" dirty="0">
                <a:solidFill>
                  <a:srgbClr val="14163C"/>
                </a:solidFill>
                <a:latin typeface="Gaegu Bold"/>
              </a:rPr>
              <a:t>Listen and fill in the columns correctly.</a:t>
            </a:r>
            <a:endParaRPr lang="en-US" sz="46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996950" lvl="1" indent="-498475">
              <a:lnSpc>
                <a:spcPts val="6188"/>
              </a:lnSpc>
              <a:buFont typeface="Arial"/>
              <a:buChar char="•"/>
            </a:pPr>
            <a:r>
              <a:rPr lang="en-US" sz="4600" dirty="0">
                <a:solidFill>
                  <a:srgbClr val="14163C"/>
                </a:solidFill>
                <a:latin typeface="Gaegu Bold"/>
              </a:rPr>
              <a:t>Spell the words correctly.</a:t>
            </a:r>
            <a:endParaRPr lang="en-US" sz="46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996950" lvl="1" indent="-498475">
              <a:lnSpc>
                <a:spcPts val="6188"/>
              </a:lnSpc>
              <a:buFont typeface="Arial"/>
              <a:buChar char="•"/>
            </a:pPr>
            <a:r>
              <a:rPr lang="en-US" sz="4600" dirty="0">
                <a:solidFill>
                  <a:srgbClr val="14163C"/>
                </a:solidFill>
                <a:latin typeface="Gaegu Bold"/>
              </a:rPr>
              <a:t>Read and relate to the sentences.</a:t>
            </a:r>
            <a:endParaRPr lang="en-US" sz="46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996950" lvl="1" indent="-498475">
              <a:lnSpc>
                <a:spcPts val="6188"/>
              </a:lnSpc>
              <a:buFont typeface="Arial"/>
              <a:buChar char="•"/>
            </a:pPr>
            <a:r>
              <a:rPr lang="en-US" sz="4600" dirty="0">
                <a:solidFill>
                  <a:srgbClr val="14163C"/>
                </a:solidFill>
                <a:latin typeface="Gaegu Bold"/>
              </a:rPr>
              <a:t>Spell adverbs correctly.</a:t>
            </a:r>
            <a:endParaRPr lang="en-US" sz="46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>
              <a:lnSpc>
                <a:spcPts val="6188"/>
              </a:lnSpc>
            </a:pPr>
            <a:endParaRPr lang="en-US" sz="4618" dirty="0">
              <a:solidFill>
                <a:srgbClr val="14163C"/>
              </a:solidFill>
              <a:latin typeface="Gaegu Bold"/>
            </a:endParaRPr>
          </a:p>
          <a:p>
            <a:pPr>
              <a:lnSpc>
                <a:spcPts val="6188"/>
              </a:lnSpc>
            </a:pPr>
            <a:endParaRPr lang="en-US" sz="4618" dirty="0">
              <a:solidFill>
                <a:srgbClr val="14163C"/>
              </a:solidFill>
              <a:latin typeface="Gaegu Bold"/>
            </a:endParaRPr>
          </a:p>
        </p:txBody>
      </p:sp>
      <p:sp>
        <p:nvSpPr>
          <p:cNvPr id="10" name="Freeform 10"/>
          <p:cNvSpPr/>
          <p:nvPr/>
        </p:nvSpPr>
        <p:spPr>
          <a:xfrm rot="-832657">
            <a:off x="3727148" y="6145331"/>
            <a:ext cx="3867455" cy="4273431"/>
          </a:xfrm>
          <a:custGeom>
            <a:avLst/>
            <a:gdLst/>
            <a:ahLst/>
            <a:cxnLst/>
            <a:rect l="l" t="t" r="r" b="b"/>
            <a:pathLst>
              <a:path w="3867455" h="4273431">
                <a:moveTo>
                  <a:pt x="0" y="0"/>
                </a:moveTo>
                <a:lnTo>
                  <a:pt x="3867455" y="0"/>
                </a:lnTo>
                <a:lnTo>
                  <a:pt x="3867455" y="4273431"/>
                </a:lnTo>
                <a:lnTo>
                  <a:pt x="0" y="42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7712" y="925083"/>
            <a:ext cx="13132577" cy="8333217"/>
          </a:xfrm>
          <a:custGeom>
            <a:avLst/>
            <a:gdLst/>
            <a:ahLst/>
            <a:cxnLst/>
            <a:rect l="l" t="t" r="r" b="b"/>
            <a:pathLst>
              <a:path w="13132577" h="8333217">
                <a:moveTo>
                  <a:pt x="0" y="0"/>
                </a:moveTo>
                <a:lnTo>
                  <a:pt x="13132576" y="0"/>
                </a:lnTo>
                <a:lnTo>
                  <a:pt x="13132576" y="8333217"/>
                </a:lnTo>
                <a:lnTo>
                  <a:pt x="0" y="833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8241">
            <a:off x="6549618" y="4611596"/>
            <a:ext cx="4841507" cy="385711"/>
          </a:xfrm>
          <a:custGeom>
            <a:avLst/>
            <a:gdLst/>
            <a:ahLst/>
            <a:cxnLst/>
            <a:rect l="l" t="t" r="r" b="b"/>
            <a:pathLst>
              <a:path w="4841507" h="385711">
                <a:moveTo>
                  <a:pt x="0" y="0"/>
                </a:moveTo>
                <a:lnTo>
                  <a:pt x="4841507" y="0"/>
                </a:lnTo>
                <a:lnTo>
                  <a:pt x="4841507" y="385711"/>
                </a:lnTo>
                <a:lnTo>
                  <a:pt x="0" y="38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093"/>
            </a:stretch>
          </a:blipFill>
        </p:spPr>
      </p:sp>
      <p:sp>
        <p:nvSpPr>
          <p:cNvPr id="4" name="Freeform 4"/>
          <p:cNvSpPr/>
          <p:nvPr/>
        </p:nvSpPr>
        <p:spPr>
          <a:xfrm rot="-5329638">
            <a:off x="-2883560" y="2883268"/>
            <a:ext cx="7184094" cy="4802672"/>
          </a:xfrm>
          <a:custGeom>
            <a:avLst/>
            <a:gdLst/>
            <a:ahLst/>
            <a:cxnLst/>
            <a:rect l="l" t="t" r="r" b="b"/>
            <a:pathLst>
              <a:path w="7184094" h="4802672">
                <a:moveTo>
                  <a:pt x="0" y="0"/>
                </a:moveTo>
                <a:lnTo>
                  <a:pt x="7184094" y="0"/>
                </a:lnTo>
                <a:lnTo>
                  <a:pt x="7184094" y="4802673"/>
                </a:lnTo>
                <a:lnTo>
                  <a:pt x="0" y="4802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7911"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4074434" y="2934613"/>
            <a:ext cx="7184094" cy="4802672"/>
          </a:xfrm>
          <a:custGeom>
            <a:avLst/>
            <a:gdLst/>
            <a:ahLst/>
            <a:cxnLst/>
            <a:rect l="l" t="t" r="r" b="b"/>
            <a:pathLst>
              <a:path w="7184094" h="4802672">
                <a:moveTo>
                  <a:pt x="0" y="4802672"/>
                </a:moveTo>
                <a:lnTo>
                  <a:pt x="7184095" y="4802672"/>
                </a:lnTo>
                <a:lnTo>
                  <a:pt x="7184095" y="0"/>
                </a:lnTo>
                <a:lnTo>
                  <a:pt x="0" y="0"/>
                </a:lnTo>
                <a:lnTo>
                  <a:pt x="0" y="480267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79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71423" y="1047750"/>
            <a:ext cx="7945154" cy="520046"/>
          </a:xfrm>
          <a:custGeom>
            <a:avLst/>
            <a:gdLst/>
            <a:ahLst/>
            <a:cxnLst/>
            <a:rect l="l" t="t" r="r" b="b"/>
            <a:pathLst>
              <a:path w="7945154" h="520046">
                <a:moveTo>
                  <a:pt x="0" y="0"/>
                </a:moveTo>
                <a:lnTo>
                  <a:pt x="7945154" y="0"/>
                </a:lnTo>
                <a:lnTo>
                  <a:pt x="7945154" y="520046"/>
                </a:lnTo>
                <a:lnTo>
                  <a:pt x="0" y="520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86614" y="2641720"/>
            <a:ext cx="10167515" cy="167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13399">
                <a:solidFill>
                  <a:srgbClr val="14163C"/>
                </a:solidFill>
                <a:latin typeface="Marykate"/>
              </a:rPr>
              <a:t>An Adverb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3076" y="5174024"/>
            <a:ext cx="10621848" cy="218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3"/>
              </a:lnSpc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Modifies an active verb or a verb </a:t>
            </a:r>
          </a:p>
          <a:p>
            <a:pPr algn="ctr">
              <a:lnSpc>
                <a:spcPts val="5513"/>
              </a:lnSpc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phrase by expressing manner, place, </a:t>
            </a:r>
          </a:p>
          <a:p>
            <a:pPr algn="ctr">
              <a:lnSpc>
                <a:spcPts val="5513"/>
              </a:lnSpc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time, degree, or number.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5171423" y="8639398"/>
            <a:ext cx="7945154" cy="520046"/>
          </a:xfrm>
          <a:custGeom>
            <a:avLst/>
            <a:gdLst/>
            <a:ahLst/>
            <a:cxnLst/>
            <a:rect l="l" t="t" r="r" b="b"/>
            <a:pathLst>
              <a:path w="7945154" h="520046">
                <a:moveTo>
                  <a:pt x="0" y="520047"/>
                </a:moveTo>
                <a:lnTo>
                  <a:pt x="7945154" y="520047"/>
                </a:lnTo>
                <a:lnTo>
                  <a:pt x="7945154" y="0"/>
                </a:lnTo>
                <a:lnTo>
                  <a:pt x="0" y="0"/>
                </a:lnTo>
                <a:lnTo>
                  <a:pt x="0" y="52004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6121" y="6500508"/>
            <a:ext cx="2371928" cy="1472087"/>
          </a:xfrm>
          <a:custGeom>
            <a:avLst/>
            <a:gdLst/>
            <a:ahLst/>
            <a:cxnLst/>
            <a:rect l="l" t="t" r="r" b="b"/>
            <a:pathLst>
              <a:path w="2371928" h="1472087">
                <a:moveTo>
                  <a:pt x="0" y="0"/>
                </a:moveTo>
                <a:lnTo>
                  <a:pt x="2371928" y="0"/>
                </a:lnTo>
                <a:lnTo>
                  <a:pt x="2371928" y="1472087"/>
                </a:lnTo>
                <a:lnTo>
                  <a:pt x="0" y="147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52480"/>
            </a:stretch>
          </a:blipFill>
        </p:spPr>
      </p:sp>
      <p:sp>
        <p:nvSpPr>
          <p:cNvPr id="3" name="Freeform 3"/>
          <p:cNvSpPr/>
          <p:nvPr/>
        </p:nvSpPr>
        <p:spPr>
          <a:xfrm rot="418246">
            <a:off x="3013786" y="-7647561"/>
            <a:ext cx="11111744" cy="12575018"/>
          </a:xfrm>
          <a:custGeom>
            <a:avLst/>
            <a:gdLst/>
            <a:ahLst/>
            <a:cxnLst/>
            <a:rect l="l" t="t" r="r" b="b"/>
            <a:pathLst>
              <a:path w="11111744" h="12575018">
                <a:moveTo>
                  <a:pt x="0" y="0"/>
                </a:moveTo>
                <a:lnTo>
                  <a:pt x="11111743" y="0"/>
                </a:lnTo>
                <a:lnTo>
                  <a:pt x="11111743" y="12575018"/>
                </a:lnTo>
                <a:lnTo>
                  <a:pt x="0" y="12575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66224" y="6443607"/>
            <a:ext cx="2371928" cy="1472087"/>
          </a:xfrm>
          <a:custGeom>
            <a:avLst/>
            <a:gdLst/>
            <a:ahLst/>
            <a:cxnLst/>
            <a:rect l="l" t="t" r="r" b="b"/>
            <a:pathLst>
              <a:path w="2371928" h="1472087">
                <a:moveTo>
                  <a:pt x="0" y="0"/>
                </a:moveTo>
                <a:lnTo>
                  <a:pt x="2371928" y="0"/>
                </a:lnTo>
                <a:lnTo>
                  <a:pt x="2371928" y="1472087"/>
                </a:lnTo>
                <a:lnTo>
                  <a:pt x="0" y="147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524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828" y="7399534"/>
            <a:ext cx="4299412" cy="1617654"/>
          </a:xfrm>
          <a:custGeom>
            <a:avLst/>
            <a:gdLst/>
            <a:ahLst/>
            <a:cxnLst/>
            <a:rect l="l" t="t" r="r" b="b"/>
            <a:pathLst>
              <a:path w="4299412" h="1617654">
                <a:moveTo>
                  <a:pt x="0" y="0"/>
                </a:moveTo>
                <a:lnTo>
                  <a:pt x="4299412" y="0"/>
                </a:lnTo>
                <a:lnTo>
                  <a:pt x="4299412" y="1617654"/>
                </a:lnTo>
                <a:lnTo>
                  <a:pt x="0" y="161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88502" y="6312315"/>
            <a:ext cx="2371928" cy="1472087"/>
          </a:xfrm>
          <a:custGeom>
            <a:avLst/>
            <a:gdLst/>
            <a:ahLst/>
            <a:cxnLst/>
            <a:rect l="l" t="t" r="r" b="b"/>
            <a:pathLst>
              <a:path w="2371928" h="1472087">
                <a:moveTo>
                  <a:pt x="0" y="0"/>
                </a:moveTo>
                <a:lnTo>
                  <a:pt x="2371928" y="0"/>
                </a:lnTo>
                <a:lnTo>
                  <a:pt x="2371928" y="1472087"/>
                </a:lnTo>
                <a:lnTo>
                  <a:pt x="0" y="147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5248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4760" y="7399534"/>
            <a:ext cx="4299412" cy="1617654"/>
          </a:xfrm>
          <a:custGeom>
            <a:avLst/>
            <a:gdLst/>
            <a:ahLst/>
            <a:cxnLst/>
            <a:rect l="l" t="t" r="r" b="b"/>
            <a:pathLst>
              <a:path w="4299412" h="1617654">
                <a:moveTo>
                  <a:pt x="0" y="0"/>
                </a:moveTo>
                <a:lnTo>
                  <a:pt x="4299412" y="0"/>
                </a:lnTo>
                <a:lnTo>
                  <a:pt x="4299412" y="1617654"/>
                </a:lnTo>
                <a:lnTo>
                  <a:pt x="0" y="161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99260" y="7399534"/>
            <a:ext cx="5859983" cy="1545571"/>
          </a:xfrm>
          <a:custGeom>
            <a:avLst/>
            <a:gdLst/>
            <a:ahLst/>
            <a:cxnLst/>
            <a:rect l="l" t="t" r="r" b="b"/>
            <a:pathLst>
              <a:path w="5859983" h="1545571">
                <a:moveTo>
                  <a:pt x="0" y="0"/>
                </a:moveTo>
                <a:lnTo>
                  <a:pt x="5859983" y="0"/>
                </a:lnTo>
                <a:lnTo>
                  <a:pt x="5859983" y="1545571"/>
                </a:lnTo>
                <a:lnTo>
                  <a:pt x="0" y="154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rot="-2736">
            <a:off x="2291827" y="8960038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2736">
            <a:off x="7738479" y="8843500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2736">
            <a:off x="13488547" y="8960038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flipH="1">
            <a:off x="-5026486" y="1362696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9576566" y="0"/>
                </a:moveTo>
                <a:lnTo>
                  <a:pt x="0" y="0"/>
                </a:lnTo>
                <a:lnTo>
                  <a:pt x="0" y="3495446"/>
                </a:lnTo>
                <a:lnTo>
                  <a:pt x="9576566" y="3495446"/>
                </a:lnTo>
                <a:lnTo>
                  <a:pt x="95765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99717" y="1499077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238203" y="-295275"/>
            <a:ext cx="19175750" cy="0"/>
          </a:xfrm>
          <a:prstGeom prst="line">
            <a:avLst/>
          </a:prstGeom>
          <a:ln w="590550" cap="rnd">
            <a:solidFill>
              <a:srgbClr val="1416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458623" y="9991725"/>
            <a:ext cx="19175750" cy="0"/>
          </a:xfrm>
          <a:prstGeom prst="line">
            <a:avLst/>
          </a:prstGeom>
          <a:ln w="590550" cap="rnd">
            <a:solidFill>
              <a:srgbClr val="1416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 rot="-3984504">
            <a:off x="7875347" y="2009077"/>
            <a:ext cx="2537305" cy="4393602"/>
          </a:xfrm>
          <a:custGeom>
            <a:avLst/>
            <a:gdLst/>
            <a:ahLst/>
            <a:cxnLst/>
            <a:rect l="l" t="t" r="r" b="b"/>
            <a:pathLst>
              <a:path w="2537305" h="4393602">
                <a:moveTo>
                  <a:pt x="0" y="0"/>
                </a:moveTo>
                <a:lnTo>
                  <a:pt x="2537306" y="0"/>
                </a:lnTo>
                <a:lnTo>
                  <a:pt x="2537306" y="4393602"/>
                </a:lnTo>
                <a:lnTo>
                  <a:pt x="0" y="43936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52473" y="717411"/>
            <a:ext cx="8230341" cy="306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4163C"/>
                </a:solidFill>
                <a:latin typeface="Marykate"/>
              </a:rPr>
              <a:t>Types Of </a:t>
            </a:r>
          </a:p>
          <a:p>
            <a:pPr algn="ctr">
              <a:lnSpc>
                <a:spcPts val="11655"/>
              </a:lnSpc>
            </a:pPr>
            <a:r>
              <a:rPr lang="en-US" sz="12399">
                <a:solidFill>
                  <a:srgbClr val="14163C"/>
                </a:solidFill>
                <a:latin typeface="Marykate"/>
              </a:rPr>
              <a:t>Adverbs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88093" y="7629944"/>
            <a:ext cx="2850883" cy="96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5114">
                <a:solidFill>
                  <a:srgbClr val="14163C"/>
                </a:solidFill>
                <a:latin typeface="Gaegu Bold"/>
              </a:rPr>
              <a:t>Simple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02420" y="7593902"/>
            <a:ext cx="4565394" cy="96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5114">
                <a:solidFill>
                  <a:srgbClr val="14163C"/>
                </a:solidFill>
                <a:latin typeface="Gaegu Bold"/>
              </a:rPr>
              <a:t>Interrogative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15426" y="7593902"/>
            <a:ext cx="3118079" cy="96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5114">
                <a:solidFill>
                  <a:srgbClr val="14163C"/>
                </a:solidFill>
                <a:latin typeface="Gaegu Bold"/>
              </a:rPr>
              <a:t>Negative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6833">
            <a:off x="8176874" y="824012"/>
            <a:ext cx="9469244" cy="7717434"/>
          </a:xfrm>
          <a:custGeom>
            <a:avLst/>
            <a:gdLst/>
            <a:ahLst/>
            <a:cxnLst/>
            <a:rect l="l" t="t" r="r" b="b"/>
            <a:pathLst>
              <a:path w="9469244" h="7717434">
                <a:moveTo>
                  <a:pt x="0" y="0"/>
                </a:moveTo>
                <a:lnTo>
                  <a:pt x="9469244" y="0"/>
                </a:lnTo>
                <a:lnTo>
                  <a:pt x="9469244" y="7717434"/>
                </a:lnTo>
                <a:lnTo>
                  <a:pt x="0" y="77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329117" y="-1720306"/>
            <a:ext cx="6212144" cy="15745067"/>
          </a:xfrm>
          <a:custGeom>
            <a:avLst/>
            <a:gdLst/>
            <a:ahLst/>
            <a:cxnLst/>
            <a:rect l="l" t="t" r="r" b="b"/>
            <a:pathLst>
              <a:path w="6212144" h="15745067">
                <a:moveTo>
                  <a:pt x="0" y="0"/>
                </a:moveTo>
                <a:lnTo>
                  <a:pt x="6212144" y="0"/>
                </a:lnTo>
                <a:lnTo>
                  <a:pt x="6212144" y="15745067"/>
                </a:lnTo>
                <a:lnTo>
                  <a:pt x="0" y="15745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8120" flipV="1">
            <a:off x="1028700" y="3137877"/>
            <a:ext cx="5972225" cy="390909"/>
          </a:xfrm>
          <a:custGeom>
            <a:avLst/>
            <a:gdLst/>
            <a:ahLst/>
            <a:cxnLst/>
            <a:rect l="l" t="t" r="r" b="b"/>
            <a:pathLst>
              <a:path w="5972225" h="390909">
                <a:moveTo>
                  <a:pt x="0" y="390909"/>
                </a:moveTo>
                <a:lnTo>
                  <a:pt x="5972225" y="390909"/>
                </a:lnTo>
                <a:lnTo>
                  <a:pt x="5972225" y="0"/>
                </a:lnTo>
                <a:lnTo>
                  <a:pt x="0" y="0"/>
                </a:lnTo>
                <a:lnTo>
                  <a:pt x="0" y="3909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31978">
            <a:off x="12751244" y="2092287"/>
            <a:ext cx="4027988" cy="244828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3498124">
            <a:off x="10561349" y="478652"/>
            <a:ext cx="1079246" cy="1656841"/>
          </a:xfrm>
          <a:custGeom>
            <a:avLst/>
            <a:gdLst/>
            <a:ahLst/>
            <a:cxnLst/>
            <a:rect l="l" t="t" r="r" b="b"/>
            <a:pathLst>
              <a:path w="1079246" h="1656841">
                <a:moveTo>
                  <a:pt x="0" y="0"/>
                </a:moveTo>
                <a:lnTo>
                  <a:pt x="1079245" y="0"/>
                </a:lnTo>
                <a:lnTo>
                  <a:pt x="1079245" y="1656841"/>
                </a:lnTo>
                <a:lnTo>
                  <a:pt x="0" y="1656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0979" t="-618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5030" y="4310469"/>
            <a:ext cx="13449677" cy="356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She moved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quietly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. (Manner and tell how)</a:t>
            </a:r>
            <a:endParaRPr lang="en-US" sz="4100" dirty="0"/>
          </a:p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I waited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there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 for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an hour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. (Place and tell where)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You may leave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soon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. (Time, tells when)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I called you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once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. (Number, tells how many)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He sat </a:t>
            </a:r>
            <a:r>
              <a:rPr lang="en-US" sz="4100" u="sng" dirty="0">
                <a:solidFill>
                  <a:srgbClr val="14163C"/>
                </a:solidFill>
                <a:latin typeface="Gaegu Bold"/>
              </a:rPr>
              <a:t>very still</a:t>
            </a:r>
            <a:r>
              <a:rPr lang="en-US" sz="4100" dirty="0">
                <a:solidFill>
                  <a:srgbClr val="14163C"/>
                </a:solidFill>
                <a:latin typeface="Gaegu Bold"/>
              </a:rPr>
              <a:t>. (Degree, tells how much)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5030" y="919964"/>
            <a:ext cx="7629148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1"/>
              </a:lnSpc>
            </a:pPr>
            <a:r>
              <a:rPr lang="en-US" sz="13299" dirty="0">
                <a:solidFill>
                  <a:srgbClr val="14163C"/>
                </a:solidFill>
                <a:latin typeface="Marykate"/>
              </a:rPr>
              <a:t>Examples:</a:t>
            </a:r>
          </a:p>
        </p:txBody>
      </p:sp>
      <p:sp>
        <p:nvSpPr>
          <p:cNvPr id="9" name="Freeform 9"/>
          <p:cNvSpPr/>
          <p:nvPr/>
        </p:nvSpPr>
        <p:spPr>
          <a:xfrm rot="70985" flipH="1">
            <a:off x="9787893" y="7346763"/>
            <a:ext cx="12789273" cy="4668085"/>
          </a:xfrm>
          <a:custGeom>
            <a:avLst/>
            <a:gdLst/>
            <a:ahLst/>
            <a:cxnLst/>
            <a:rect l="l" t="t" r="r" b="b"/>
            <a:pathLst>
              <a:path w="12789273" h="4668085">
                <a:moveTo>
                  <a:pt x="12789274" y="0"/>
                </a:moveTo>
                <a:lnTo>
                  <a:pt x="0" y="0"/>
                </a:lnTo>
                <a:lnTo>
                  <a:pt x="0" y="4668085"/>
                </a:lnTo>
                <a:lnTo>
                  <a:pt x="12789274" y="4668085"/>
                </a:lnTo>
                <a:lnTo>
                  <a:pt x="127892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241">
            <a:off x="7222106" y="4087443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2" y="0"/>
                </a:lnTo>
                <a:lnTo>
                  <a:pt x="3429732" y="385710"/>
                </a:lnTo>
                <a:lnTo>
                  <a:pt x="0" y="385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32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97" y="1028700"/>
            <a:ext cx="3513887" cy="4114800"/>
          </a:xfrm>
          <a:custGeom>
            <a:avLst/>
            <a:gdLst/>
            <a:ahLst/>
            <a:cxnLst/>
            <a:rect l="l" t="t" r="r" b="b"/>
            <a:pathLst>
              <a:path w="3513887" h="4114800">
                <a:moveTo>
                  <a:pt x="0" y="0"/>
                </a:moveTo>
                <a:lnTo>
                  <a:pt x="3513887" y="0"/>
                </a:lnTo>
                <a:lnTo>
                  <a:pt x="3513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3073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85510" y="1028700"/>
            <a:ext cx="3513887" cy="4114800"/>
          </a:xfrm>
          <a:custGeom>
            <a:avLst/>
            <a:gdLst/>
            <a:ahLst/>
            <a:cxnLst/>
            <a:rect l="l" t="t" r="r" b="b"/>
            <a:pathLst>
              <a:path w="3513887" h="4114800">
                <a:moveTo>
                  <a:pt x="3513887" y="0"/>
                </a:moveTo>
                <a:lnTo>
                  <a:pt x="0" y="0"/>
                </a:lnTo>
                <a:lnTo>
                  <a:pt x="0" y="4114800"/>
                </a:lnTo>
                <a:lnTo>
                  <a:pt x="3513887" y="4114800"/>
                </a:lnTo>
                <a:lnTo>
                  <a:pt x="35138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307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77612" y="4768689"/>
            <a:ext cx="10755570" cy="4458673"/>
          </a:xfrm>
          <a:custGeom>
            <a:avLst/>
            <a:gdLst/>
            <a:ahLst/>
            <a:cxnLst/>
            <a:rect l="l" t="t" r="r" b="b"/>
            <a:pathLst>
              <a:path w="10755570" h="4458673">
                <a:moveTo>
                  <a:pt x="0" y="0"/>
                </a:moveTo>
                <a:lnTo>
                  <a:pt x="10755570" y="0"/>
                </a:lnTo>
                <a:lnTo>
                  <a:pt x="10755570" y="4458672"/>
                </a:lnTo>
                <a:lnTo>
                  <a:pt x="0" y="4458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2256072" y="6576971"/>
            <a:ext cx="2492835" cy="2681329"/>
          </a:xfrm>
          <a:custGeom>
            <a:avLst/>
            <a:gdLst/>
            <a:ahLst/>
            <a:cxnLst/>
            <a:rect l="l" t="t" r="r" b="b"/>
            <a:pathLst>
              <a:path w="2492835" h="2681329">
                <a:moveTo>
                  <a:pt x="2492836" y="0"/>
                </a:moveTo>
                <a:lnTo>
                  <a:pt x="0" y="0"/>
                </a:lnTo>
                <a:lnTo>
                  <a:pt x="0" y="2681329"/>
                </a:lnTo>
                <a:lnTo>
                  <a:pt x="2492836" y="2681329"/>
                </a:lnTo>
                <a:lnTo>
                  <a:pt x="24928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39092" y="6546032"/>
            <a:ext cx="2492835" cy="2681329"/>
          </a:xfrm>
          <a:custGeom>
            <a:avLst/>
            <a:gdLst/>
            <a:ahLst/>
            <a:cxnLst/>
            <a:rect l="l" t="t" r="r" b="b"/>
            <a:pathLst>
              <a:path w="2492835" h="2681329">
                <a:moveTo>
                  <a:pt x="0" y="0"/>
                </a:moveTo>
                <a:lnTo>
                  <a:pt x="2492836" y="0"/>
                </a:lnTo>
                <a:lnTo>
                  <a:pt x="2492836" y="2681329"/>
                </a:lnTo>
                <a:lnTo>
                  <a:pt x="0" y="2681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589298">
            <a:off x="-2421260" y="9212383"/>
            <a:ext cx="7315200" cy="2468880"/>
          </a:xfrm>
          <a:custGeom>
            <a:avLst/>
            <a:gdLst/>
            <a:ahLst/>
            <a:cxnLst/>
            <a:rect l="l" t="t" r="r" b="b"/>
            <a:pathLst>
              <a:path w="7315200" h="2468880">
                <a:moveTo>
                  <a:pt x="0" y="0"/>
                </a:moveTo>
                <a:lnTo>
                  <a:pt x="7315200" y="0"/>
                </a:lnTo>
                <a:lnTo>
                  <a:pt x="7315200" y="2468880"/>
                </a:lnTo>
                <a:lnTo>
                  <a:pt x="0" y="2468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600447">
            <a:off x="13944342" y="8559536"/>
            <a:ext cx="7315200" cy="2468880"/>
          </a:xfrm>
          <a:custGeom>
            <a:avLst/>
            <a:gdLst/>
            <a:ahLst/>
            <a:cxnLst/>
            <a:rect l="l" t="t" r="r" b="b"/>
            <a:pathLst>
              <a:path w="7315200" h="2468880">
                <a:moveTo>
                  <a:pt x="0" y="0"/>
                </a:moveTo>
                <a:lnTo>
                  <a:pt x="7315200" y="0"/>
                </a:lnTo>
                <a:lnTo>
                  <a:pt x="7315200" y="2468880"/>
                </a:lnTo>
                <a:lnTo>
                  <a:pt x="0" y="2468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15511" y="575073"/>
            <a:ext cx="10456978" cy="328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1"/>
              </a:lnSpc>
            </a:pPr>
            <a:r>
              <a:rPr lang="en-US" sz="13299">
                <a:solidFill>
                  <a:srgbClr val="14163C"/>
                </a:solidFill>
                <a:latin typeface="Marykate"/>
              </a:rPr>
              <a:t>Interrogative Adverb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24790" y="5565173"/>
            <a:ext cx="8061215" cy="147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77" lvl="1" indent="-444189" algn="just">
              <a:lnSpc>
                <a:spcPts val="5513"/>
              </a:lnSpc>
              <a:buFont typeface="Arial"/>
              <a:buChar char="•"/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Introduces a sentence that </a:t>
            </a:r>
          </a:p>
          <a:p>
            <a:pPr algn="just">
              <a:lnSpc>
                <a:spcPts val="5513"/>
              </a:lnSpc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   asks a question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790" y="7102607"/>
            <a:ext cx="8061215" cy="78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77" lvl="1" indent="-444189" algn="just">
              <a:lnSpc>
                <a:spcPts val="5513"/>
              </a:lnSpc>
              <a:buFont typeface="Arial"/>
              <a:buChar char="•"/>
            </a:pPr>
            <a:r>
              <a:rPr lang="en-US" sz="4114">
                <a:solidFill>
                  <a:srgbClr val="14163C"/>
                </a:solidFill>
                <a:latin typeface="Gaegu Bold"/>
              </a:rPr>
              <a:t>where, when, why and how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41001" flipV="1">
            <a:off x="13408176" y="-4315149"/>
            <a:ext cx="7297793" cy="7704005"/>
          </a:xfrm>
          <a:custGeom>
            <a:avLst/>
            <a:gdLst/>
            <a:ahLst/>
            <a:cxnLst/>
            <a:rect l="l" t="t" r="r" b="b"/>
            <a:pathLst>
              <a:path w="7297793" h="7704005">
                <a:moveTo>
                  <a:pt x="0" y="7704004"/>
                </a:moveTo>
                <a:lnTo>
                  <a:pt x="7297794" y="7704004"/>
                </a:lnTo>
                <a:lnTo>
                  <a:pt x="7297794" y="0"/>
                </a:lnTo>
                <a:lnTo>
                  <a:pt x="0" y="0"/>
                </a:lnTo>
                <a:lnTo>
                  <a:pt x="0" y="77040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183" y="6535264"/>
            <a:ext cx="8496198" cy="2453277"/>
          </a:xfrm>
          <a:custGeom>
            <a:avLst/>
            <a:gdLst/>
            <a:ahLst/>
            <a:cxnLst/>
            <a:rect l="l" t="t" r="r" b="b"/>
            <a:pathLst>
              <a:path w="8496198" h="2453277">
                <a:moveTo>
                  <a:pt x="0" y="0"/>
                </a:moveTo>
                <a:lnTo>
                  <a:pt x="8496198" y="0"/>
                </a:lnTo>
                <a:lnTo>
                  <a:pt x="8496198" y="2453277"/>
                </a:lnTo>
                <a:lnTo>
                  <a:pt x="0" y="2453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4129">
            <a:off x="13600450" y="6178554"/>
            <a:ext cx="12970624" cy="14678690"/>
          </a:xfrm>
          <a:custGeom>
            <a:avLst/>
            <a:gdLst/>
            <a:ahLst/>
            <a:cxnLst/>
            <a:rect l="l" t="t" r="r" b="b"/>
            <a:pathLst>
              <a:path w="12970624" h="14678690">
                <a:moveTo>
                  <a:pt x="0" y="0"/>
                </a:moveTo>
                <a:lnTo>
                  <a:pt x="12970624" y="0"/>
                </a:lnTo>
                <a:lnTo>
                  <a:pt x="12970624" y="14678690"/>
                </a:lnTo>
                <a:lnTo>
                  <a:pt x="0" y="14678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98124">
            <a:off x="13984469" y="6601257"/>
            <a:ext cx="1079246" cy="1656841"/>
          </a:xfrm>
          <a:custGeom>
            <a:avLst/>
            <a:gdLst/>
            <a:ahLst/>
            <a:cxnLst/>
            <a:rect l="l" t="t" r="r" b="b"/>
            <a:pathLst>
              <a:path w="1079246" h="1656841">
                <a:moveTo>
                  <a:pt x="0" y="0"/>
                </a:moveTo>
                <a:lnTo>
                  <a:pt x="1079246" y="0"/>
                </a:lnTo>
                <a:lnTo>
                  <a:pt x="1079246" y="1656840"/>
                </a:lnTo>
                <a:lnTo>
                  <a:pt x="0" y="1656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30979" t="-618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802" y="4031378"/>
            <a:ext cx="7583066" cy="2189610"/>
          </a:xfrm>
          <a:custGeom>
            <a:avLst/>
            <a:gdLst/>
            <a:ahLst/>
            <a:cxnLst/>
            <a:rect l="l" t="t" r="r" b="b"/>
            <a:pathLst>
              <a:path w="7583066" h="2189610">
                <a:moveTo>
                  <a:pt x="0" y="0"/>
                </a:moveTo>
                <a:lnTo>
                  <a:pt x="7583065" y="0"/>
                </a:lnTo>
                <a:lnTo>
                  <a:pt x="7583065" y="2189611"/>
                </a:lnTo>
                <a:lnTo>
                  <a:pt x="0" y="2189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96436" y="3872476"/>
            <a:ext cx="7816765" cy="2257091"/>
          </a:xfrm>
          <a:custGeom>
            <a:avLst/>
            <a:gdLst/>
            <a:ahLst/>
            <a:cxnLst/>
            <a:rect l="l" t="t" r="r" b="b"/>
            <a:pathLst>
              <a:path w="7816765" h="2257091">
                <a:moveTo>
                  <a:pt x="0" y="0"/>
                </a:moveTo>
                <a:lnTo>
                  <a:pt x="7816765" y="0"/>
                </a:lnTo>
                <a:lnTo>
                  <a:pt x="7816765" y="2257091"/>
                </a:lnTo>
                <a:lnTo>
                  <a:pt x="0" y="225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71034" y="4277165"/>
            <a:ext cx="5929347" cy="132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120" lvl="1" indent="-397560">
              <a:lnSpc>
                <a:spcPts val="4934"/>
              </a:lnSpc>
              <a:buFont typeface="Arial"/>
              <a:buChar char="•"/>
            </a:pPr>
            <a:r>
              <a:rPr lang="en-US" sz="3682">
                <a:solidFill>
                  <a:srgbClr val="14163C"/>
                </a:solidFill>
                <a:latin typeface="Gaegu Bold"/>
              </a:rPr>
              <a:t> no, not, never, only, </a:t>
            </a:r>
          </a:p>
          <a:p>
            <a:pPr>
              <a:lnSpc>
                <a:spcPts val="4934"/>
              </a:lnSpc>
            </a:pPr>
            <a:r>
              <a:rPr lang="en-US" sz="3682">
                <a:solidFill>
                  <a:srgbClr val="14163C"/>
                </a:solidFill>
                <a:latin typeface="Gaegu Bold"/>
              </a:rPr>
              <a:t>   scarcely, and hardly</a:t>
            </a:r>
          </a:p>
        </p:txBody>
      </p:sp>
      <p:sp>
        <p:nvSpPr>
          <p:cNvPr id="9" name="Freeform 9"/>
          <p:cNvSpPr/>
          <p:nvPr/>
        </p:nvSpPr>
        <p:spPr>
          <a:xfrm rot="930236" flipH="1">
            <a:off x="9814595" y="7515179"/>
            <a:ext cx="8246765" cy="6721114"/>
          </a:xfrm>
          <a:custGeom>
            <a:avLst/>
            <a:gdLst/>
            <a:ahLst/>
            <a:cxnLst/>
            <a:rect l="l" t="t" r="r" b="b"/>
            <a:pathLst>
              <a:path w="8246765" h="6721114">
                <a:moveTo>
                  <a:pt x="8246765" y="0"/>
                </a:moveTo>
                <a:lnTo>
                  <a:pt x="0" y="0"/>
                </a:lnTo>
                <a:lnTo>
                  <a:pt x="0" y="6721114"/>
                </a:lnTo>
                <a:lnTo>
                  <a:pt x="8246765" y="6721114"/>
                </a:lnTo>
                <a:lnTo>
                  <a:pt x="824676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4860">
            <a:off x="12671905" y="850045"/>
            <a:ext cx="1232011" cy="1898366"/>
          </a:xfrm>
          <a:custGeom>
            <a:avLst/>
            <a:gdLst/>
            <a:ahLst/>
            <a:cxnLst/>
            <a:rect l="l" t="t" r="r" b="b"/>
            <a:pathLst>
              <a:path w="1232011" h="1898366">
                <a:moveTo>
                  <a:pt x="0" y="0"/>
                </a:moveTo>
                <a:lnTo>
                  <a:pt x="1232011" y="0"/>
                </a:lnTo>
                <a:lnTo>
                  <a:pt x="1232011" y="1898366"/>
                </a:lnTo>
                <a:lnTo>
                  <a:pt x="0" y="1898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7626" r="-101391" b="-519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2745" y="2564522"/>
            <a:ext cx="4294536" cy="406029"/>
          </a:xfrm>
          <a:custGeom>
            <a:avLst/>
            <a:gdLst/>
            <a:ahLst/>
            <a:cxnLst/>
            <a:rect l="l" t="t" r="r" b="b"/>
            <a:pathLst>
              <a:path w="4294536" h="406029">
                <a:moveTo>
                  <a:pt x="0" y="0"/>
                </a:moveTo>
                <a:lnTo>
                  <a:pt x="4294537" y="0"/>
                </a:lnTo>
                <a:lnTo>
                  <a:pt x="4294537" y="406029"/>
                </a:lnTo>
                <a:lnTo>
                  <a:pt x="0" y="4060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876161" y="2474825"/>
            <a:ext cx="4136828" cy="391118"/>
          </a:xfrm>
          <a:custGeom>
            <a:avLst/>
            <a:gdLst/>
            <a:ahLst/>
            <a:cxnLst/>
            <a:rect l="l" t="t" r="r" b="b"/>
            <a:pathLst>
              <a:path w="4136828" h="391118">
                <a:moveTo>
                  <a:pt x="0" y="0"/>
                </a:moveTo>
                <a:lnTo>
                  <a:pt x="4136828" y="0"/>
                </a:lnTo>
                <a:lnTo>
                  <a:pt x="4136828" y="391119"/>
                </a:lnTo>
                <a:lnTo>
                  <a:pt x="0" y="3911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2090">
            <a:off x="-2409567" y="-960052"/>
            <a:ext cx="3200644" cy="11894287"/>
          </a:xfrm>
          <a:custGeom>
            <a:avLst/>
            <a:gdLst/>
            <a:ahLst/>
            <a:cxnLst/>
            <a:rect l="l" t="t" r="r" b="b"/>
            <a:pathLst>
              <a:path w="3200644" h="11894287">
                <a:moveTo>
                  <a:pt x="0" y="0"/>
                </a:moveTo>
                <a:lnTo>
                  <a:pt x="3200645" y="0"/>
                </a:lnTo>
                <a:lnTo>
                  <a:pt x="3200645" y="11894286"/>
                </a:lnTo>
                <a:lnTo>
                  <a:pt x="0" y="118942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2745" y="791951"/>
            <a:ext cx="10768707" cy="16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43"/>
              </a:lnSpc>
            </a:pPr>
            <a:r>
              <a:rPr lang="en-US" sz="12599">
                <a:solidFill>
                  <a:srgbClr val="14163C"/>
                </a:solidFill>
                <a:latin typeface="Marykate"/>
              </a:rPr>
              <a:t>Negative Adverb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4687" y="7029434"/>
            <a:ext cx="7243063" cy="132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120" lvl="1" indent="-397560">
              <a:lnSpc>
                <a:spcPts val="4934"/>
              </a:lnSpc>
              <a:buFont typeface="Arial"/>
              <a:buChar char="•"/>
            </a:pPr>
            <a:r>
              <a:rPr lang="en-US" sz="3682">
                <a:solidFill>
                  <a:srgbClr val="14163C"/>
                </a:solidFill>
                <a:latin typeface="Gaegu Bold"/>
              </a:rPr>
              <a:t>Note: two negative adverbs should not be used together.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600" y="4411032"/>
            <a:ext cx="5947654" cy="132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120" lvl="1" indent="-397560">
              <a:lnSpc>
                <a:spcPts val="4934"/>
              </a:lnSpc>
              <a:buFont typeface="Arial"/>
              <a:buChar char="•"/>
            </a:pPr>
            <a:r>
              <a:rPr lang="en-US" sz="3682">
                <a:solidFill>
                  <a:srgbClr val="14163C"/>
                </a:solidFill>
                <a:latin typeface="Gaegu Bold"/>
              </a:rPr>
              <a:t>Denies or contradicts </a:t>
            </a:r>
          </a:p>
          <a:p>
            <a:pPr>
              <a:lnSpc>
                <a:spcPts val="4934"/>
              </a:lnSpc>
            </a:pPr>
            <a:r>
              <a:rPr lang="en-US" sz="3682">
                <a:solidFill>
                  <a:srgbClr val="14163C"/>
                </a:solidFill>
                <a:latin typeface="Gaegu Bold"/>
              </a:rPr>
              <a:t>   a statement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0185" y="3050493"/>
            <a:ext cx="11584520" cy="5009934"/>
          </a:xfrm>
          <a:custGeom>
            <a:avLst/>
            <a:gdLst/>
            <a:ahLst/>
            <a:cxnLst/>
            <a:rect l="l" t="t" r="r" b="b"/>
            <a:pathLst>
              <a:path w="11584520" h="5009934">
                <a:moveTo>
                  <a:pt x="0" y="0"/>
                </a:moveTo>
                <a:lnTo>
                  <a:pt x="11584520" y="0"/>
                </a:lnTo>
                <a:lnTo>
                  <a:pt x="11584520" y="5009935"/>
                </a:lnTo>
                <a:lnTo>
                  <a:pt x="0" y="5009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8" t="-19314" b="-121957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3011175" y="7799644"/>
            <a:ext cx="12042985" cy="788268"/>
          </a:xfrm>
          <a:custGeom>
            <a:avLst/>
            <a:gdLst/>
            <a:ahLst/>
            <a:cxnLst/>
            <a:rect l="l" t="t" r="r" b="b"/>
            <a:pathLst>
              <a:path w="12042985" h="788268">
                <a:moveTo>
                  <a:pt x="0" y="788268"/>
                </a:moveTo>
                <a:lnTo>
                  <a:pt x="12042986" y="788268"/>
                </a:lnTo>
                <a:lnTo>
                  <a:pt x="12042986" y="0"/>
                </a:lnTo>
                <a:lnTo>
                  <a:pt x="0" y="0"/>
                </a:lnTo>
                <a:lnTo>
                  <a:pt x="0" y="7882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98124">
            <a:off x="3085636" y="1777025"/>
            <a:ext cx="1866847" cy="2681329"/>
          </a:xfrm>
          <a:custGeom>
            <a:avLst/>
            <a:gdLst/>
            <a:ahLst/>
            <a:cxnLst/>
            <a:rect l="l" t="t" r="r" b="b"/>
            <a:pathLst>
              <a:path w="1866847" h="2681329">
                <a:moveTo>
                  <a:pt x="0" y="0"/>
                </a:moveTo>
                <a:lnTo>
                  <a:pt x="1866847" y="0"/>
                </a:lnTo>
                <a:lnTo>
                  <a:pt x="1866847" y="2681329"/>
                </a:lnTo>
                <a:lnTo>
                  <a:pt x="0" y="268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5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31855" y="4110518"/>
            <a:ext cx="9465434" cy="276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I can scarcely believe my eyes. </a:t>
            </a:r>
            <a:endParaRPr lang="en-US"/>
          </a:p>
          <a:p>
            <a:pPr>
              <a:lnSpc>
                <a:spcPts val="5513"/>
              </a:lnSpc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   (correct)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88365" lvl="1" indent="-443865">
              <a:lnSpc>
                <a:spcPts val="5513"/>
              </a:lnSpc>
              <a:buFont typeface="Arial"/>
              <a:buChar char="•"/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I haven't no more seashells. 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>
              <a:lnSpc>
                <a:spcPts val="5513"/>
              </a:lnSpc>
            </a:pPr>
            <a:r>
              <a:rPr lang="en-US" sz="4100" dirty="0">
                <a:solidFill>
                  <a:srgbClr val="14163C"/>
                </a:solidFill>
                <a:latin typeface="Gaegu Bold"/>
              </a:rPr>
              <a:t>   (incorrect)</a:t>
            </a:r>
            <a:endParaRPr lang="en-US" sz="4100" dirty="0">
              <a:solidFill>
                <a:srgbClr val="14163C"/>
              </a:solidFill>
              <a:latin typeface="Gaegu Bold"/>
              <a:ea typeface="Gaegu Bold"/>
            </a:endParaRPr>
          </a:p>
        </p:txBody>
      </p:sp>
      <p:sp>
        <p:nvSpPr>
          <p:cNvPr id="6" name="Freeform 6"/>
          <p:cNvSpPr/>
          <p:nvPr/>
        </p:nvSpPr>
        <p:spPr>
          <a:xfrm rot="623579">
            <a:off x="-11245676" y="7849483"/>
            <a:ext cx="22001491" cy="5320361"/>
          </a:xfrm>
          <a:custGeom>
            <a:avLst/>
            <a:gdLst/>
            <a:ahLst/>
            <a:cxnLst/>
            <a:rect l="l" t="t" r="r" b="b"/>
            <a:pathLst>
              <a:path w="22001491" h="5320361">
                <a:moveTo>
                  <a:pt x="0" y="0"/>
                </a:moveTo>
                <a:lnTo>
                  <a:pt x="22001492" y="0"/>
                </a:lnTo>
                <a:lnTo>
                  <a:pt x="22001492" y="5320361"/>
                </a:lnTo>
                <a:lnTo>
                  <a:pt x="0" y="5320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94332" y="1171079"/>
            <a:ext cx="7740480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1"/>
              </a:lnSpc>
            </a:pPr>
            <a:r>
              <a:rPr lang="en-US" sz="13299" dirty="0">
                <a:solidFill>
                  <a:srgbClr val="14163C"/>
                </a:solidFill>
                <a:latin typeface="Marykate"/>
              </a:rPr>
              <a:t>Examples:</a:t>
            </a:r>
          </a:p>
        </p:txBody>
      </p:sp>
      <p:sp>
        <p:nvSpPr>
          <p:cNvPr id="8" name="Freeform 8"/>
          <p:cNvSpPr/>
          <p:nvPr/>
        </p:nvSpPr>
        <p:spPr>
          <a:xfrm rot="827163">
            <a:off x="3654438" y="-3805519"/>
            <a:ext cx="22001491" cy="5320361"/>
          </a:xfrm>
          <a:custGeom>
            <a:avLst/>
            <a:gdLst/>
            <a:ahLst/>
            <a:cxnLst/>
            <a:rect l="l" t="t" r="r" b="b"/>
            <a:pathLst>
              <a:path w="22001491" h="5320361">
                <a:moveTo>
                  <a:pt x="0" y="0"/>
                </a:moveTo>
                <a:lnTo>
                  <a:pt x="22001491" y="0"/>
                </a:lnTo>
                <a:lnTo>
                  <a:pt x="22001491" y="5320361"/>
                </a:lnTo>
                <a:lnTo>
                  <a:pt x="0" y="5320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7897939">
            <a:off x="-5949173" y="-2840428"/>
            <a:ext cx="11408485" cy="62478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010510">
            <a:off x="12583757" y="6902347"/>
            <a:ext cx="11408485" cy="6247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60418">
            <a:off x="-4358907" y="-1320705"/>
            <a:ext cx="11709109" cy="13251050"/>
          </a:xfrm>
          <a:custGeom>
            <a:avLst/>
            <a:gdLst/>
            <a:ahLst/>
            <a:cxnLst/>
            <a:rect l="l" t="t" r="r" b="b"/>
            <a:pathLst>
              <a:path w="11709109" h="13251050">
                <a:moveTo>
                  <a:pt x="0" y="0"/>
                </a:moveTo>
                <a:lnTo>
                  <a:pt x="11709109" y="0"/>
                </a:lnTo>
                <a:lnTo>
                  <a:pt x="11709109" y="13251050"/>
                </a:lnTo>
                <a:lnTo>
                  <a:pt x="0" y="1325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38600" y="1771410"/>
            <a:ext cx="11962669" cy="6744180"/>
          </a:xfrm>
          <a:custGeom>
            <a:avLst/>
            <a:gdLst/>
            <a:ahLst/>
            <a:cxnLst/>
            <a:rect l="l" t="t" r="r" b="b"/>
            <a:pathLst>
              <a:path w="11962669" h="6744180">
                <a:moveTo>
                  <a:pt x="0" y="0"/>
                </a:moveTo>
                <a:lnTo>
                  <a:pt x="11962669" y="0"/>
                </a:lnTo>
                <a:lnTo>
                  <a:pt x="11962669" y="6744180"/>
                </a:lnTo>
                <a:lnTo>
                  <a:pt x="0" y="674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8241">
            <a:off x="1194502" y="1874870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2" y="0"/>
                </a:lnTo>
                <a:lnTo>
                  <a:pt x="3429732" y="385711"/>
                </a:lnTo>
                <a:lnTo>
                  <a:pt x="0" y="385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32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68329" y="588774"/>
            <a:ext cx="1320154" cy="1775268"/>
          </a:xfrm>
          <a:custGeom>
            <a:avLst/>
            <a:gdLst/>
            <a:ahLst/>
            <a:cxnLst/>
            <a:rect l="l" t="t" r="r" b="b"/>
            <a:pathLst>
              <a:path w="1320154" h="1775268">
                <a:moveTo>
                  <a:pt x="0" y="0"/>
                </a:moveTo>
                <a:lnTo>
                  <a:pt x="1320154" y="0"/>
                </a:lnTo>
                <a:lnTo>
                  <a:pt x="1320154" y="1775268"/>
                </a:lnTo>
                <a:lnTo>
                  <a:pt x="0" y="1775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08241">
            <a:off x="1194502" y="7854628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2" y="0"/>
                </a:lnTo>
                <a:lnTo>
                  <a:pt x="3429732" y="385710"/>
                </a:lnTo>
                <a:lnTo>
                  <a:pt x="0" y="38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3287"/>
            </a:stretch>
          </a:blipFill>
        </p:spPr>
      </p:sp>
      <p:sp>
        <p:nvSpPr>
          <p:cNvPr id="7" name="Freeform 7"/>
          <p:cNvSpPr/>
          <p:nvPr/>
        </p:nvSpPr>
        <p:spPr>
          <a:xfrm rot="850249">
            <a:off x="14243125" y="7226267"/>
            <a:ext cx="2792458" cy="2654728"/>
          </a:xfrm>
          <a:custGeom>
            <a:avLst/>
            <a:gdLst/>
            <a:ahLst/>
            <a:cxnLst/>
            <a:rect l="l" t="t" r="r" b="b"/>
            <a:pathLst>
              <a:path w="2792458" h="2654728">
                <a:moveTo>
                  <a:pt x="0" y="0"/>
                </a:moveTo>
                <a:lnTo>
                  <a:pt x="2792458" y="0"/>
                </a:lnTo>
                <a:lnTo>
                  <a:pt x="2792458" y="2654729"/>
                </a:lnTo>
                <a:lnTo>
                  <a:pt x="0" y="2654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53493" t="-5499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5972" y="2659317"/>
            <a:ext cx="5781039" cy="469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31"/>
              </a:lnSpc>
            </a:pPr>
            <a:r>
              <a:rPr lang="en-US" sz="12799">
                <a:solidFill>
                  <a:srgbClr val="14163C"/>
                </a:solidFill>
                <a:latin typeface="Marykate"/>
              </a:rPr>
              <a:t>Familiar </a:t>
            </a:r>
          </a:p>
          <a:p>
            <a:pPr>
              <a:lnSpc>
                <a:spcPts val="12031"/>
              </a:lnSpc>
            </a:pPr>
            <a:r>
              <a:rPr lang="en-US" sz="12799">
                <a:solidFill>
                  <a:srgbClr val="14163C"/>
                </a:solidFill>
                <a:latin typeface="Marykate"/>
              </a:rPr>
              <a:t>Adverbs</a:t>
            </a:r>
          </a:p>
          <a:p>
            <a:pPr>
              <a:lnSpc>
                <a:spcPts val="12031"/>
              </a:lnSpc>
            </a:pPr>
            <a:r>
              <a:rPr lang="en-US" sz="12799">
                <a:solidFill>
                  <a:srgbClr val="14163C"/>
                </a:solidFill>
                <a:latin typeface="Marykate"/>
              </a:rPr>
              <a:t>to Know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932180"/>
            <a:ext cx="7660420" cy="426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377" lvl="1" indent="-444189">
              <a:lnSpc>
                <a:spcPts val="5513"/>
              </a:lnSpc>
              <a:buFont typeface="Arial"/>
              <a:buChar char="•"/>
            </a:pPr>
            <a:r>
              <a:rPr lang="en-US" sz="4114">
                <a:solidFill>
                  <a:srgbClr val="FAF4E3"/>
                </a:solidFill>
                <a:latin typeface="Gaegu Bold"/>
              </a:rPr>
              <a:t>almost, finally, seldom, unusually, certainly, hardly</a:t>
            </a:r>
          </a:p>
          <a:p>
            <a:pPr>
              <a:lnSpc>
                <a:spcPts val="5513"/>
              </a:lnSpc>
            </a:pPr>
            <a:r>
              <a:rPr lang="en-US" sz="4114">
                <a:solidFill>
                  <a:srgbClr val="FAF4E3"/>
                </a:solidFill>
                <a:latin typeface="Gaegu Bold"/>
              </a:rPr>
              <a:t>    quite, so, usually, </a:t>
            </a:r>
          </a:p>
          <a:p>
            <a:pPr>
              <a:lnSpc>
                <a:spcPts val="5513"/>
              </a:lnSpc>
            </a:pPr>
            <a:r>
              <a:rPr lang="en-US" sz="4114">
                <a:solidFill>
                  <a:srgbClr val="FAF4E3"/>
                </a:solidFill>
                <a:latin typeface="Gaegu Bold"/>
              </a:rPr>
              <a:t>    just rather, very rather, </a:t>
            </a:r>
          </a:p>
          <a:p>
            <a:pPr>
              <a:lnSpc>
                <a:spcPts val="5513"/>
              </a:lnSpc>
            </a:pPr>
            <a:r>
              <a:rPr lang="en-US" sz="4114">
                <a:solidFill>
                  <a:srgbClr val="FAF4E3"/>
                </a:solidFill>
                <a:latin typeface="Gaegu Bold"/>
              </a:rPr>
              <a:t>    fairly,  nearly, too scarcely, </a:t>
            </a:r>
          </a:p>
          <a:p>
            <a:pPr>
              <a:lnSpc>
                <a:spcPts val="5513"/>
              </a:lnSpc>
            </a:pPr>
            <a:r>
              <a:rPr lang="en-US" sz="4114">
                <a:solidFill>
                  <a:srgbClr val="FAF4E3"/>
                </a:solidFill>
                <a:latin typeface="Gaegu Bold"/>
              </a:rPr>
              <a:t>    well</a:t>
            </a:r>
          </a:p>
        </p:txBody>
      </p:sp>
      <p:sp>
        <p:nvSpPr>
          <p:cNvPr id="10" name="Freeform 10"/>
          <p:cNvSpPr/>
          <p:nvPr/>
        </p:nvSpPr>
        <p:spPr>
          <a:xfrm rot="-9270246">
            <a:off x="9579389" y="444046"/>
            <a:ext cx="2792458" cy="2654728"/>
          </a:xfrm>
          <a:custGeom>
            <a:avLst/>
            <a:gdLst/>
            <a:ahLst/>
            <a:cxnLst/>
            <a:rect l="l" t="t" r="r" b="b"/>
            <a:pathLst>
              <a:path w="2792458" h="2654728">
                <a:moveTo>
                  <a:pt x="0" y="0"/>
                </a:moveTo>
                <a:lnTo>
                  <a:pt x="2792458" y="0"/>
                </a:lnTo>
                <a:lnTo>
                  <a:pt x="2792458" y="2654728"/>
                </a:lnTo>
                <a:lnTo>
                  <a:pt x="0" y="2654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53493" t="-5499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Gaegu Bold</vt:lpstr>
      <vt:lpstr>Calibri</vt:lpstr>
      <vt:lpstr>Arial</vt:lpstr>
      <vt:lpstr>Marykate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Slides English Year 5 Module 3</dc:title>
  <cp:lastModifiedBy>Madihah Rehana binti Ku Othman</cp:lastModifiedBy>
  <cp:revision>17</cp:revision>
  <dcterms:created xsi:type="dcterms:W3CDTF">2006-08-16T00:00:00Z</dcterms:created>
  <dcterms:modified xsi:type="dcterms:W3CDTF">2023-07-12T03:30:34Z</dcterms:modified>
  <dc:identifier>DAFleLC0gUY</dc:identifier>
</cp:coreProperties>
</file>